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35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0.xml" ContentType="application/vnd.openxmlformats-officedocument.presentationml.slide+xml"/>
  <Override PartName="/ppt/slides/slide34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7" r:id="rId2"/>
    <p:sldId id="259" r:id="rId3"/>
    <p:sldId id="260" r:id="rId4"/>
    <p:sldId id="274" r:id="rId5"/>
    <p:sldId id="262" r:id="rId6"/>
    <p:sldId id="263" r:id="rId7"/>
    <p:sldId id="265" r:id="rId8"/>
    <p:sldId id="266" r:id="rId9"/>
    <p:sldId id="267" r:id="rId10"/>
    <p:sldId id="268" r:id="rId11"/>
    <p:sldId id="270" r:id="rId12"/>
    <p:sldId id="271" r:id="rId13"/>
    <p:sldId id="272" r:id="rId14"/>
    <p:sldId id="273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 vertBarState="minimized" horzBarState="maximized">
    <p:restoredLeft sz="15630" autoAdjust="0"/>
    <p:restoredTop sz="94648" autoAdjust="0"/>
  </p:normalViewPr>
  <p:slideViewPr>
    <p:cSldViewPr>
      <p:cViewPr varScale="1">
        <p:scale>
          <a:sx n="68" d="100"/>
          <a:sy n="68" d="100"/>
        </p:scale>
        <p:origin x="-1816" y="-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99D406-5A4F-434F-8A99-43DDC65297A4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40D18A-5023-4BE9-9BAC-CAB5CB2D5C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497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04911-CAED-4B3F-8FAA-B69F37348627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9E43F-25EF-43A5-90A6-C7C4F2948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566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04911-CAED-4B3F-8FAA-B69F37348627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9E43F-25EF-43A5-90A6-C7C4F2948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25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04911-CAED-4B3F-8FAA-B69F37348627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9E43F-25EF-43A5-90A6-C7C4F2948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502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04911-CAED-4B3F-8FAA-B69F37348627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9E43F-25EF-43A5-90A6-C7C4F2948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887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04911-CAED-4B3F-8FAA-B69F37348627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9E43F-25EF-43A5-90A6-C7C4F2948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171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04911-CAED-4B3F-8FAA-B69F37348627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9E43F-25EF-43A5-90A6-C7C4F2948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22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04911-CAED-4B3F-8FAA-B69F37348627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9E43F-25EF-43A5-90A6-C7C4F2948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166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04911-CAED-4B3F-8FAA-B69F37348627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9E43F-25EF-43A5-90A6-C7C4F2948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964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04911-CAED-4B3F-8FAA-B69F37348627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9E43F-25EF-43A5-90A6-C7C4F2948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55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04911-CAED-4B3F-8FAA-B69F37348627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9E43F-25EF-43A5-90A6-C7C4F2948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489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04911-CAED-4B3F-8FAA-B69F37348627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9E43F-25EF-43A5-90A6-C7C4F2948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909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04911-CAED-4B3F-8FAA-B69F37348627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9E43F-25EF-43A5-90A6-C7C4F2948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53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6152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9849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3216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0384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5133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5707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8624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8536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8630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9055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8043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6636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967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3944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7572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411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8060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9056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27719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4317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64509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8494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51936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46794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50793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6673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98530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58991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00086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1275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8360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1751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8703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0903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7424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2528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9833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9A427E9303B54DBFBBE113110CA6DF" ma:contentTypeVersion="4" ma:contentTypeDescription="Create a new document." ma:contentTypeScope="" ma:versionID="a1cdd523133b28a59edc56bd748bf817">
  <xsd:schema xmlns:xsd="http://www.w3.org/2001/XMLSchema" xmlns:xs="http://www.w3.org/2001/XMLSchema" xmlns:p="http://schemas.microsoft.com/office/2006/metadata/properties" xmlns:ns2="7b7b3b4e-94b4-4794-84f5-8d6141b0fac6" targetNamespace="http://schemas.microsoft.com/office/2006/metadata/properties" ma:root="true" ma:fieldsID="e8fffae3e475de9ba7e9d19c6320ad4c" ns2:_="">
    <xsd:import namespace="7b7b3b4e-94b4-4794-84f5-8d6141b0fac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7b3b4e-94b4-4794-84f5-8d6141b0fa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F38003C-D019-4D54-8D61-81498A0B3651}"/>
</file>

<file path=customXml/itemProps2.xml><?xml version="1.0" encoding="utf-8"?>
<ds:datastoreItem xmlns:ds="http://schemas.openxmlformats.org/officeDocument/2006/customXml" ds:itemID="{91C195E6-30E2-4732-8C0A-854F6F2D39BE}"/>
</file>

<file path=docProps/app.xml><?xml version="1.0" encoding="utf-8"?>
<Properties xmlns="http://schemas.openxmlformats.org/officeDocument/2006/extended-properties" xmlns:vt="http://schemas.openxmlformats.org/officeDocument/2006/docPropsVTypes">
  <TotalTime>576</TotalTime>
  <Words>0</Words>
  <Application>Microsoft Office PowerPoint</Application>
  <PresentationFormat>On-screen Show (4:3)</PresentationFormat>
  <Paragraphs>0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23</cp:revision>
  <dcterms:created xsi:type="dcterms:W3CDTF">2023-02-01T09:55:10Z</dcterms:created>
  <dcterms:modified xsi:type="dcterms:W3CDTF">2023-02-14T05:05:23Z</dcterms:modified>
</cp:coreProperties>
</file>